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93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3204" autoAdjust="0"/>
  </p:normalViewPr>
  <p:slideViewPr>
    <p:cSldViewPr snapToGrid="0">
      <p:cViewPr>
        <p:scale>
          <a:sx n="45" d="100"/>
          <a:sy n="45" d="100"/>
        </p:scale>
        <p:origin x="48" y="73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Instal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signup" TargetMode="External"/><Relationship Id="rId4" Type="http://schemas.openxmlformats.org/officeDocument/2006/relationships/hyperlink" Target="https://code.visualstudio.com/downloa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753" y="0"/>
            <a:ext cx="6856292" cy="35905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GITHUB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74BCB-79A9-9FB0-B876-56374092BA04}"/>
              </a:ext>
            </a:extLst>
          </p:cNvPr>
          <p:cNvSpPr txBox="1"/>
          <p:nvPr/>
        </p:nvSpPr>
        <p:spPr>
          <a:xfrm>
            <a:off x="3355799" y="2624667"/>
            <a:ext cx="883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90000"/>
                  </a:schemeClr>
                </a:solidFill>
              </a:rPr>
              <a:t>Computer Engineering Apprentices Club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EC69F-BA6D-4F40-FA58-770D35064F13}"/>
              </a:ext>
            </a:extLst>
          </p:cNvPr>
          <p:cNvSpPr txBox="1"/>
          <p:nvPr/>
        </p:nvSpPr>
        <p:spPr>
          <a:xfrm>
            <a:off x="5681627" y="3325393"/>
            <a:ext cx="418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90000"/>
                  </a:schemeClr>
                </a:solidFill>
              </a:rPr>
              <a:t>Anindita Deb - President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*Collaborative Workflows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9889067" cy="3737541"/>
          </a:xfrm>
        </p:spPr>
        <p:txBody>
          <a:bodyPr/>
          <a:lstStyle/>
          <a:p>
            <a:r>
              <a:rPr lang="en-US" dirty="0"/>
              <a:t>Create branches for new features.</a:t>
            </a:r>
          </a:p>
          <a:p>
            <a:r>
              <a:rPr lang="en-US" dirty="0"/>
              <a:t>Open issues to track bugs.</a:t>
            </a:r>
          </a:p>
          <a:p>
            <a:r>
              <a:rPr lang="en-US" dirty="0"/>
              <a:t>Resolve merge conflicts using VS Code.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*Troubleshooting common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 Issues: Use personal access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Conflicts: How to resolve them in VS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Syncing Issues: Ensuring commits are pushed correctly.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*Summary and Next Steps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A2C31-DFB8-8A53-3DD3-50277949D829}"/>
              </a:ext>
            </a:extLst>
          </p:cNvPr>
          <p:cNvSpPr txBox="1"/>
          <p:nvPr/>
        </p:nvSpPr>
        <p:spPr>
          <a:xfrm>
            <a:off x="762000" y="1913466"/>
            <a:ext cx="8413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Practice with the provided exercises.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GitHub Pages for static sites.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 for further learning.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6CA8-A745-5C36-311E-651B5DF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7B28954-CADD-E3FC-F9E1-CB78A19D94B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A6FA-2746-FCE3-C258-992016CB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3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@dita-deb on GitHub</a:t>
            </a:r>
          </a:p>
          <a:p>
            <a:r>
              <a:rPr lang="en-US" dirty="0"/>
              <a:t>Computer Engineering Apprentices Club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163074"/>
            <a:ext cx="6338887" cy="312812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Overview of Git and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Installing Git and VS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basics: Repositories, Branches, Pull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VS Code integration with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Collaborative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Q&amp;A and troubleshooting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1998175"/>
          </a:xfrm>
        </p:spPr>
        <p:txBody>
          <a:bodyPr>
            <a:normAutofit/>
          </a:bodyPr>
          <a:lstStyle/>
          <a:p>
            <a:r>
              <a:rPr lang="en-US" dirty="0"/>
              <a:t>What is git and GitHub?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>
            <a:extLst>
              <a:ext uri="{FF2B5EF4-FFF2-40B4-BE49-F238E27FC236}">
                <a16:creationId xmlns:a16="http://schemas.microsoft.com/office/drawing/2014/main" id="{4F0BB963-D7B8-A9BD-F8C8-EBD4C21D2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644" y="2492457"/>
            <a:ext cx="693686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Git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: Version control system to manage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GitHub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: Cloud-based hosting platform for Git repositories.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</a:rPr>
              <a:t>Benefits: Collaboration, tracking, and versioning. 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978781"/>
          </a:xfrm>
        </p:spPr>
        <p:txBody>
          <a:bodyPr>
            <a:normAutofit/>
          </a:bodyPr>
          <a:lstStyle/>
          <a:p>
            <a:r>
              <a:rPr lang="en-US" dirty="0"/>
              <a:t>Why Use Visual Studio Code?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675467"/>
            <a:ext cx="7125144" cy="34061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Lightweight code editor with built-in Git support.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Extensions for GitHub and easy code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Seamless integration with repositories.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135888"/>
          </a:xfrm>
        </p:spPr>
        <p:txBody>
          <a:bodyPr/>
          <a:lstStyle/>
          <a:p>
            <a:pPr algn="ctr"/>
            <a:r>
              <a:rPr lang="en-US" dirty="0"/>
              <a:t>workshop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032000"/>
            <a:ext cx="6597650" cy="3268133"/>
          </a:xfr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Install Git:</a:t>
            </a:r>
          </a:p>
          <a:p>
            <a:r>
              <a:rPr lang="en-US" sz="2400" dirty="0">
                <a:hlinkClick r:id="rId3"/>
              </a:rPr>
              <a:t>https://git-scm.com/downloadsInstall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VS Code: </a:t>
            </a:r>
            <a:r>
              <a:rPr lang="en-US" sz="2400" dirty="0">
                <a:hlinkClick r:id="rId4"/>
              </a:rPr>
              <a:t>https://code.visualstudio.com/download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Create a GitHub Account: </a:t>
            </a:r>
            <a:r>
              <a:rPr lang="en-US" sz="2400" dirty="0">
                <a:hlinkClick r:id="rId5"/>
              </a:rPr>
              <a:t>https://github.com/signup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847168"/>
          </a:xfrm>
        </p:spPr>
        <p:txBody>
          <a:bodyPr>
            <a:normAutofit/>
          </a:bodyPr>
          <a:lstStyle/>
          <a:p>
            <a:r>
              <a:rPr lang="en-US" dirty="0"/>
              <a:t>GitHub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1642533"/>
            <a:ext cx="6963228" cy="3454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Repository: </a:t>
            </a:r>
            <a:r>
              <a:rPr lang="en-US" dirty="0"/>
              <a:t>A project folder tracked by Git.</a:t>
            </a:r>
          </a:p>
          <a:p>
            <a:r>
              <a:rPr lang="en-US" b="1" dirty="0"/>
              <a:t>Commit:</a:t>
            </a:r>
            <a:r>
              <a:rPr lang="en-US" dirty="0"/>
              <a:t> Save point with a message.</a:t>
            </a:r>
          </a:p>
          <a:p>
            <a:r>
              <a:rPr lang="en-US" b="1" dirty="0"/>
              <a:t>Branch: </a:t>
            </a:r>
            <a:r>
              <a:rPr lang="en-US" dirty="0"/>
              <a:t>Parallel version of a project.</a:t>
            </a:r>
          </a:p>
          <a:p>
            <a:r>
              <a:rPr lang="en-US" b="1" dirty="0"/>
              <a:t>Fork:</a:t>
            </a:r>
            <a:r>
              <a:rPr lang="en-US" dirty="0"/>
              <a:t> Create a copy of someone’s repository. </a:t>
            </a:r>
          </a:p>
          <a:p>
            <a:r>
              <a:rPr lang="en-US" b="1" dirty="0"/>
              <a:t>Pull Request: </a:t>
            </a:r>
            <a:r>
              <a:rPr lang="en-US" dirty="0"/>
              <a:t>Request to merge changes into the main branch.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Demo - Creating a Repository on GitHub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9389288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Please refer to the document “Creating a Repository on GitHub”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GitHub + VS Code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2523068"/>
            <a:ext cx="7886080" cy="3742520"/>
          </a:xfrm>
        </p:spPr>
        <p:txBody>
          <a:bodyPr>
            <a:normAutofit/>
          </a:bodyPr>
          <a:lstStyle/>
          <a:p>
            <a:r>
              <a:rPr lang="en-US" sz="2400" dirty="0"/>
              <a:t>Clone a repository using </a:t>
            </a:r>
            <a:r>
              <a:rPr lang="en-US" sz="2400" dirty="0" err="1"/>
              <a:t>Ctrl+Shift+P</a:t>
            </a:r>
            <a:r>
              <a:rPr lang="en-US" sz="2400" dirty="0"/>
              <a:t> &gt; “Git: Clone”.</a:t>
            </a:r>
          </a:p>
          <a:p>
            <a:pPr lvl="1"/>
            <a:r>
              <a:rPr lang="en-US" sz="2400" dirty="0"/>
              <a:t>This should be the last step in the document!</a:t>
            </a:r>
          </a:p>
          <a:p>
            <a:r>
              <a:rPr lang="en-US" sz="2400" dirty="0"/>
              <a:t>Make changes locally in VS Code.</a:t>
            </a:r>
          </a:p>
          <a:p>
            <a:r>
              <a:rPr lang="en-US" sz="2400" dirty="0"/>
              <a:t>Commit changes and push to GitHub.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Hands-on Exercise #1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Task</a:t>
            </a:r>
            <a:r>
              <a:rPr lang="en-US" dirty="0"/>
              <a:t>: Fork the workshop repository.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Make a change and open a pull request.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{DD877E34-E676-46A4-A22D-070DEECA0367}tf33968143_win32</Template>
  <TotalTime>48</TotalTime>
  <Words>388</Words>
  <Application>Microsoft Office PowerPoint</Application>
  <PresentationFormat>Widescreen</PresentationFormat>
  <Paragraphs>83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Custom</vt:lpstr>
      <vt:lpstr>GITHUB WORKSHOP</vt:lpstr>
      <vt:lpstr>Agenda</vt:lpstr>
      <vt:lpstr>What is git and GitHub?</vt:lpstr>
      <vt:lpstr>Why Use Visual Studio Code?</vt:lpstr>
      <vt:lpstr>workshop set-up</vt:lpstr>
      <vt:lpstr>GitHub Basics</vt:lpstr>
      <vt:lpstr>Demo - Creating a Repository on GitHub</vt:lpstr>
      <vt:lpstr>GitHub + VS Code Integration</vt:lpstr>
      <vt:lpstr>Hands-on Exercise #1</vt:lpstr>
      <vt:lpstr>*Collaborative Workflows</vt:lpstr>
      <vt:lpstr>*Troubleshooting common errors</vt:lpstr>
      <vt:lpstr>*Summary and Next Steps</vt:lpstr>
      <vt:lpstr>Q &amp; 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Anindita Deb</dc:creator>
  <cp:lastModifiedBy>Anindita Deb</cp:lastModifiedBy>
  <cp:revision>1</cp:revision>
  <dcterms:created xsi:type="dcterms:W3CDTF">2024-10-22T18:32:27Z</dcterms:created>
  <dcterms:modified xsi:type="dcterms:W3CDTF">2024-10-22T19:20:30Z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